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  <p:sldId id="276" r:id="rId5"/>
    <p:sldId id="277" r:id="rId6"/>
    <p:sldId id="278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31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17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517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615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05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580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885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28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212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77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004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449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41987" y="2196025"/>
            <a:ext cx="9144000" cy="16557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93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86813" y="6233376"/>
            <a:ext cx="11110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S8-1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Expression levels of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nine </a:t>
            </a:r>
            <a:r>
              <a:rPr lang="en-US" altLang="zh-CN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CsAAPs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genes in shoot and in root across the N treatments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1974"/>
          <a:stretch/>
        </p:blipFill>
        <p:spPr>
          <a:xfrm>
            <a:off x="3417246" y="-856536"/>
            <a:ext cx="4374282" cy="664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187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8858" y="389221"/>
            <a:ext cx="4777941" cy="560594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0" y="6314093"/>
            <a:ext cx="11110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S8-2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Expression levels of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five </a:t>
            </a:r>
            <a:r>
              <a:rPr lang="en-US" altLang="zh-CN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CsCATs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genes in shoot and in root across the N treatments </a:t>
            </a:r>
          </a:p>
        </p:txBody>
      </p:sp>
    </p:spTree>
    <p:extLst>
      <p:ext uri="{BB962C8B-B14F-4D97-AF65-F5344CB8AC3E}">
        <p14:creationId xmlns:p14="http://schemas.microsoft.com/office/powerpoint/2010/main" val="1057726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953" y="173683"/>
            <a:ext cx="5707761" cy="484691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5639" y="5387801"/>
            <a:ext cx="11110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S8-3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Expression levels of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five </a:t>
            </a:r>
            <a:r>
              <a:rPr lang="en-US" altLang="zh-CN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CsLHTs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genes in shoot and in root across the N treatments </a:t>
            </a:r>
          </a:p>
        </p:txBody>
      </p:sp>
    </p:spTree>
    <p:extLst>
      <p:ext uri="{BB962C8B-B14F-4D97-AF65-F5344CB8AC3E}">
        <p14:creationId xmlns:p14="http://schemas.microsoft.com/office/powerpoint/2010/main" val="94489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05" y="914401"/>
            <a:ext cx="4637115" cy="419846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0" y="5269815"/>
            <a:ext cx="11110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S8-4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Expression levels of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six </a:t>
            </a:r>
            <a:r>
              <a:rPr lang="en-US" altLang="zh-CN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CsVATs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genes in shoot and in root across the N treatments </a:t>
            </a:r>
          </a:p>
        </p:txBody>
      </p:sp>
    </p:spTree>
    <p:extLst>
      <p:ext uri="{BB962C8B-B14F-4D97-AF65-F5344CB8AC3E}">
        <p14:creationId xmlns:p14="http://schemas.microsoft.com/office/powerpoint/2010/main" val="739030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0412" y="966166"/>
            <a:ext cx="4747168" cy="405731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6813" y="5722100"/>
            <a:ext cx="11110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S8-5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Expression levels of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five </a:t>
            </a:r>
            <a:r>
              <a:rPr lang="en-US" altLang="zh-CN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CsSNATs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genes in shoot and in root across the N treatments </a:t>
            </a:r>
          </a:p>
        </p:txBody>
      </p:sp>
    </p:spTree>
    <p:extLst>
      <p:ext uri="{BB962C8B-B14F-4D97-AF65-F5344CB8AC3E}">
        <p14:creationId xmlns:p14="http://schemas.microsoft.com/office/powerpoint/2010/main" val="57999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8161</TotalTime>
  <Words>87</Words>
  <Application>Microsoft Office PowerPoint</Application>
  <PresentationFormat>Widescreen</PresentationFormat>
  <Paragraphs>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等线</vt:lpstr>
      <vt:lpstr>等线 Light</vt:lpstr>
      <vt:lpstr>Arial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HZAU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Zhao Hua</dc:creator>
  <cp:lastModifiedBy>MDPI</cp:lastModifiedBy>
  <cp:revision>55</cp:revision>
  <dcterms:created xsi:type="dcterms:W3CDTF">2020-01-05T03:20:41Z</dcterms:created>
  <dcterms:modified xsi:type="dcterms:W3CDTF">2020-09-17T03:46:32Z</dcterms:modified>
</cp:coreProperties>
</file>